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05" r:id="rId2"/>
    <p:sldId id="281" r:id="rId3"/>
    <p:sldId id="282" r:id="rId4"/>
    <p:sldId id="283" r:id="rId5"/>
    <p:sldId id="284" r:id="rId6"/>
    <p:sldId id="280" r:id="rId7"/>
    <p:sldId id="279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306" r:id="rId21"/>
    <p:sldId id="307" r:id="rId22"/>
    <p:sldId id="308" r:id="rId23"/>
    <p:sldId id="309" r:id="rId24"/>
    <p:sldId id="310" r:id="rId25"/>
    <p:sldId id="312" r:id="rId26"/>
    <p:sldId id="311" r:id="rId27"/>
    <p:sldId id="313" r:id="rId28"/>
  </p:sldIdLst>
  <p:sldSz cx="12192000" cy="6858000"/>
  <p:notesSz cx="6858000" cy="9144000"/>
  <p:embeddedFontLst>
    <p:embeddedFont>
      <p:font typeface="MetricHPE Black" charset="0"/>
      <p:bold r:id="rId31"/>
      <p:boldItalic r:id="rId32"/>
    </p:embeddedFont>
    <p:embeddedFont>
      <p:font typeface="MetricHPE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D5CB86C4-1AD9-4D56-A689-AEC7780B6B9A}">
          <p14:sldIdLst>
            <p14:sldId id="305"/>
            <p14:sldId id="281"/>
            <p14:sldId id="282"/>
            <p14:sldId id="283"/>
            <p14:sldId id="284"/>
            <p14:sldId id="280"/>
            <p14:sldId id="279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</p14:sldIdLst>
        </p14:section>
        <p14:section name="Resources" id="{DC398CB1-460E-46AC-9B81-3D854D885AE1}">
          <p14:sldIdLst/>
        </p14:section>
        <p14:section name="Legal Guidelines" id="{2DC185DB-DE00-4D13-B073-E8BFB8595DA4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4" orient="horz" pos="3838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7" pos="7287" userDrawn="1">
          <p15:clr>
            <a:srgbClr val="A4A3A4"/>
          </p15:clr>
        </p15:guide>
        <p15:guide id="8" orient="horz" pos="958" userDrawn="1">
          <p15:clr>
            <a:srgbClr val="A4A3A4"/>
          </p15:clr>
        </p15:guide>
        <p15:guide id="9" orient="horz" pos="104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9B2F7-0DFB-4AE5-AAB6-1A57AEE753D2}" v="3" dt="2025-05-27T05:53:35.203"/>
  </p1510:revLst>
</p1510:revInfo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4587" autoAdjust="0"/>
    <p:restoredTop sz="86477" autoAdjust="0"/>
  </p:normalViewPr>
  <p:slideViewPr>
    <p:cSldViewPr snapToGrid="0">
      <p:cViewPr>
        <p:scale>
          <a:sx n="66" d="100"/>
          <a:sy n="66" d="100"/>
        </p:scale>
        <p:origin x="-1500" y="-270"/>
      </p:cViewPr>
      <p:guideLst>
        <p:guide orient="horz" pos="2183"/>
        <p:guide orient="horz" pos="3838"/>
        <p:guide orient="horz" pos="958"/>
        <p:guide orient="horz" pos="1049"/>
        <p:guide pos="3863"/>
        <p:guide pos="7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1956"/>
    </p:cViewPr>
  </p:sorterViewPr>
  <p:notesViewPr>
    <p:cSldViewPr snapToGrid="0">
      <p:cViewPr varScale="1">
        <p:scale>
          <a:sx n="87" d="100"/>
          <a:sy n="87" d="100"/>
        </p:scale>
        <p:origin x="3276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heme" Target="theme/theme1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veli, HariPriya" userId="43e8f9b3-3c42-4fad-8fde-d407b3653d66" providerId="ADAL" clId="{4619B2F7-0DFB-4AE5-AAB6-1A57AEE753D2}"/>
    <pc:docChg chg="addSld delSld modSld sldOrd modSection">
      <pc:chgData name="Aliveli, HariPriya" userId="43e8f9b3-3c42-4fad-8fde-d407b3653d66" providerId="ADAL" clId="{4619B2F7-0DFB-4AE5-AAB6-1A57AEE753D2}" dt="2025-05-27T08:20:50.692" v="28" actId="1076"/>
      <pc:docMkLst>
        <pc:docMk/>
      </pc:docMkLst>
      <pc:sldChg chg="modSp add mod">
        <pc:chgData name="Aliveli, HariPriya" userId="43e8f9b3-3c42-4fad-8fde-d407b3653d66" providerId="ADAL" clId="{4619B2F7-0DFB-4AE5-AAB6-1A57AEE753D2}" dt="2025-05-27T05:53:16.613" v="13" actId="20577"/>
        <pc:sldMkLst>
          <pc:docMk/>
          <pc:sldMk cId="1008679612" sldId="302"/>
        </pc:sldMkLst>
        <pc:spChg chg="mod">
          <ac:chgData name="Aliveli, HariPriya" userId="43e8f9b3-3c42-4fad-8fde-d407b3653d66" providerId="ADAL" clId="{4619B2F7-0DFB-4AE5-AAB6-1A57AEE753D2}" dt="2025-05-27T05:53:16.613" v="13" actId="20577"/>
          <ac:spMkLst>
            <pc:docMk/>
            <pc:sldMk cId="1008679612" sldId="302"/>
            <ac:spMk id="2" creationId="{AB3831E5-954D-1472-3B32-ED529A9AB9C3}"/>
          </ac:spMkLst>
        </pc:spChg>
      </pc:sldChg>
      <pc:sldChg chg="addSp modSp new mod ord">
        <pc:chgData name="Aliveli, HariPriya" userId="43e8f9b3-3c42-4fad-8fde-d407b3653d66" providerId="ADAL" clId="{4619B2F7-0DFB-4AE5-AAB6-1A57AEE753D2}" dt="2025-05-27T08:20:50.692" v="28" actId="1076"/>
        <pc:sldMkLst>
          <pc:docMk/>
          <pc:sldMk cId="2183644524" sldId="303"/>
        </pc:sldMkLst>
        <pc:picChg chg="add mod">
          <ac:chgData name="Aliveli, HariPriya" userId="43e8f9b3-3c42-4fad-8fde-d407b3653d66" providerId="ADAL" clId="{4619B2F7-0DFB-4AE5-AAB6-1A57AEE753D2}" dt="2025-05-27T08:20:50.692" v="28" actId="1076"/>
          <ac:picMkLst>
            <pc:docMk/>
            <pc:sldMk cId="2183644524" sldId="303"/>
            <ac:picMk id="5" creationId="{50602444-63C3-D6D0-3E71-9860D28B0F99}"/>
          </ac:picMkLst>
        </pc:picChg>
      </pc:sldChg>
      <pc:sldChg chg="addSp new mod">
        <pc:chgData name="Aliveli, HariPriya" userId="43e8f9b3-3c42-4fad-8fde-d407b3653d66" providerId="ADAL" clId="{4619B2F7-0DFB-4AE5-AAB6-1A57AEE753D2}" dt="2025-05-27T05:56:52.443" v="24" actId="22"/>
        <pc:sldMkLst>
          <pc:docMk/>
          <pc:sldMk cId="917930434" sldId="304"/>
        </pc:sldMkLst>
        <pc:picChg chg="add">
          <ac:chgData name="Aliveli, HariPriya" userId="43e8f9b3-3c42-4fad-8fde-d407b3653d66" providerId="ADAL" clId="{4619B2F7-0DFB-4AE5-AAB6-1A57AEE753D2}" dt="2025-05-27T05:56:52.443" v="24" actId="22"/>
          <ac:picMkLst>
            <pc:docMk/>
            <pc:sldMk cId="917930434" sldId="304"/>
            <ac:picMk id="5" creationId="{7567B5E9-82BB-4ACC-9CCF-FA25288848D9}"/>
          </ac:picMkLst>
        </pc:picChg>
      </pc:sldChg>
      <pc:sldChg chg="new del">
        <pc:chgData name="Aliveli, HariPriya" userId="43e8f9b3-3c42-4fad-8fde-d407b3653d66" providerId="ADAL" clId="{4619B2F7-0DFB-4AE5-AAB6-1A57AEE753D2}" dt="2025-05-27T05:56:42.613" v="22" actId="47"/>
        <pc:sldMkLst>
          <pc:docMk/>
          <pc:sldMk cId="1736952343" sldId="304"/>
        </pc:sldMkLst>
      </pc:sldChg>
      <pc:sldChg chg="add del">
        <pc:chgData name="Aliveli, HariPriya" userId="43e8f9b3-3c42-4fad-8fde-d407b3653d66" providerId="ADAL" clId="{4619B2F7-0DFB-4AE5-AAB6-1A57AEE753D2}" dt="2025-05-27T05:53:35.202" v="16"/>
        <pc:sldMkLst>
          <pc:docMk/>
          <pc:sldMk cId="3149919482" sldId="30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-18"/>
              </a:rPr>
              <a:t>8/29/2025</a:t>
            </a:fld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-1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-18"/>
              </a:rPr>
              <a:t>‹#›</a:t>
            </a:fld>
            <a:endParaRPr dirty="0"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-18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-18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Header Placeholder 2">
            <a:extLst>
              <a:ext uri="{FF2B5EF4-FFF2-40B4-BE49-F238E27FC236}">
                <a16:creationId xmlns="" xmlns:a16="http://schemas.microsoft.com/office/drawing/2014/main" id="{1ABBFA18-F005-4413-AD3D-C41E73AAEA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-1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87376D2-6A59-4BA9-8EA0-2ACD180817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3" name="Logo">
            <a:extLst>
              <a:ext uri="{FF2B5EF4-FFF2-40B4-BE49-F238E27FC236}">
                <a16:creationId xmlns="" xmlns:a16="http://schemas.microsoft.com/office/drawing/2014/main" id="{C7CA71CE-C053-471F-9DCA-CD481E01A6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4" name="Element">
              <a:extLst>
                <a:ext uri="{FF2B5EF4-FFF2-40B4-BE49-F238E27FC236}">
                  <a16:creationId xmlns="" xmlns:a16="http://schemas.microsoft.com/office/drawing/2014/main" id="{E3099459-FF93-42DF-AF0B-9F971EEC02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0" name="Wordmark">
              <a:extLst>
                <a:ext uri="{FF2B5EF4-FFF2-40B4-BE49-F238E27FC236}">
                  <a16:creationId xmlns="" xmlns:a16="http://schemas.microsoft.com/office/drawing/2014/main" id="{75AF4DC2-08D7-4947-BE56-AB4767049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um Blu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="" xmlns:a16="http://schemas.microsoft.com/office/drawing/2014/main" id="{71441D17-F569-4929-BED2-B3C594D2EB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29926132-14B5-462D-8011-DBD07D3A4F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698795D-6546-4F01-AD74-FF78AF2E67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">
            <a:extLst>
              <a:ext uri="{FF2B5EF4-FFF2-40B4-BE49-F238E27FC236}">
                <a16:creationId xmlns="" xmlns:a16="http://schemas.microsoft.com/office/drawing/2014/main" id="{EE3E2CEF-B9DC-4BC7-912D-0AF3140E0B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2452CF67-7C64-4A36-818E-9739F15599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FE686EF5-477F-4DCE-824F-3C05B5AA65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ame, title, company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sp>
        <p:nvSpPr>
          <p:cNvPr id="11" name="Quote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+mn-lt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416E5649-B5F3-4893-ACEE-FDDDEA277D6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CC9133F1-6679-476E-AEFD-931027BED0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="" xmlns:a16="http://schemas.microsoft.com/office/drawing/2014/main" id="{88F2DF35-63BF-460F-A215-8F5110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99" y="998681"/>
            <a:ext cx="11404800" cy="50976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1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">
            <a:extLst>
              <a:ext uri="{FF2B5EF4-FFF2-40B4-BE49-F238E27FC236}">
                <a16:creationId xmlns="" xmlns:a16="http://schemas.microsoft.com/office/drawing/2014/main" id="{A3BBDD58-9EEC-48BC-A84C-F80FB78CB21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1000" y="1344281"/>
            <a:ext cx="11403014" cy="47520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02268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5" name="Title">
            <a:extLst>
              <a:ext uri="{FF2B5EF4-FFF2-40B4-BE49-F238E27FC236}">
                <a16:creationId xmlns=""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B8A2B8FB-372C-42B9-B280-9D39EC303B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42026B78-68E1-478D-8813-92F76EAC82C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">
            <a:extLst>
              <a:ext uri="{FF2B5EF4-FFF2-40B4-BE49-F238E27FC236}">
                <a16:creationId xmlns="" xmlns:a16="http://schemas.microsoft.com/office/drawing/2014/main" id="{D60021C6-A6F0-40F0-A299-B8269BE0F4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81000" y="1733015"/>
            <a:ext cx="11403014" cy="4366800"/>
          </a:xfrm>
        </p:spPr>
        <p:txBody>
          <a:bodyPr lIns="0" r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Heading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6" y="1350296"/>
            <a:ext cx="11495918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Subtitle">
            <a:extLst>
              <a:ext uri="{FF2B5EF4-FFF2-40B4-BE49-F238E27FC236}">
                <a16:creationId xmlns=""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5918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2" y="391852"/>
            <a:ext cx="11498271" cy="401362"/>
          </a:xfrm>
          <a:ln w="12700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9D217CA8-FB11-4E4A-BBCD-EE7B837F4D7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3EA3E28B-F7AC-49D0-8E77-F09CC76C6D4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>
            <a:spLocks noGrp="1"/>
          </p:cNvSpPr>
          <p:nvPr>
            <p:ph sz="quarter" idx="18"/>
          </p:nvPr>
        </p:nvSpPr>
        <p:spPr>
          <a:xfrm>
            <a:off x="6260021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5363"/>
            <a:ext cx="5523992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="" xmlns:a16="http://schemas.microsoft.com/office/drawing/2014/main" id="{871CBF7C-DC48-4FC0-9D75-AE2A7B70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30D71586-CC8D-433E-9833-9A7FDB8D82E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9C5C9A9-E236-4C76-AAB8-D575E2980D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">
            <a:extLst>
              <a:ext uri="{FF2B5EF4-FFF2-40B4-BE49-F238E27FC236}">
                <a16:creationId xmlns=""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1000" y="1358232"/>
            <a:ext cx="5416903" cy="47377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ubtitle">
            <a:extLst>
              <a:ext uri="{FF2B5EF4-FFF2-40B4-BE49-F238E27FC236}">
                <a16:creationId xmlns=""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208FD370-F534-4533-9D1C-D71C0301D4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1B9DB588-CD3A-4605-99DD-5D58A0334468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4651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384003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356308" y="1376363"/>
            <a:ext cx="5418000" cy="4719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60400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CONFIDENTIAL | AUTHORIZED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8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C2D9C38D-0C96-4F06-9088-13547C056F3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358729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Heading 2">
            <a:extLst>
              <a:ext uri="{FF2B5EF4-FFF2-40B4-BE49-F238E27FC236}">
                <a16:creationId xmlns="" xmlns:a16="http://schemas.microsoft.com/office/drawing/2014/main" id="{0F35A58C-1284-494F-A5A7-A8680CA322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61641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="" xmlns:a16="http://schemas.microsoft.com/office/drawing/2014/main" id="{790CE829-C5DB-4D0F-8D68-9F31A94FC4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85100" y="1739233"/>
            <a:ext cx="5416903" cy="435673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="" xmlns:a16="http://schemas.microsoft.com/office/drawing/2014/main" id="{4FFD9C8F-5583-4BD3-BF48-097D5D045AD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8095" y="1358232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5" name="Subtitle">
            <a:extLst>
              <a:ext uri="{FF2B5EF4-FFF2-40B4-BE49-F238E27FC236}">
                <a16:creationId xmlns=""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3803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12F31EAB-796D-4E98-AD02-5E448046BB3D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B9B4ABF0-738F-478F-B9E7-E5D3DF83666E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6" name="Subtitle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="" xmlns:a16="http://schemas.microsoft.com/office/drawing/2014/main" id="{DD0DBAFB-7047-4B08-B7ED-CB050B7FBB50}"/>
              </a:ext>
            </a:extLst>
          </p:cNvPr>
          <p:cNvSpPr>
            <a:spLocks noGrp="1"/>
          </p:cNvSpPr>
          <p:nvPr userDrawn="1"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0" name="Logo">
            <a:extLst>
              <a:ext uri="{FF2B5EF4-FFF2-40B4-BE49-F238E27FC236}">
                <a16:creationId xmlns="" xmlns:a16="http://schemas.microsoft.com/office/drawing/2014/main" id="{A3C61050-E60B-4FC2-8361-B75DC38392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13" name="Element"/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Wordmark"/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3"/>
          <p:cNvSpPr>
            <a:spLocks noGrp="1"/>
          </p:cNvSpPr>
          <p:nvPr>
            <p:ph sz="quarter" idx="19"/>
          </p:nvPr>
        </p:nvSpPr>
        <p:spPr>
          <a:xfrm>
            <a:off x="8152474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quarter" idx="18"/>
          </p:nvPr>
        </p:nvSpPr>
        <p:spPr>
          <a:xfrm>
            <a:off x="4268787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996365"/>
            <a:ext cx="3628711" cy="5099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55DFA194-46E5-48DD-9DF0-CE09ECBDE59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BEED058A-E779-4D88-ADD2-9B84C2A105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">
            <a:extLst>
              <a:ext uri="{FF2B5EF4-FFF2-40B4-BE49-F238E27FC236}">
                <a16:creationId xmlns=""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365166"/>
            <a:ext cx="3628710" cy="473439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Content Placeholder 1">
            <a:extLst>
              <a:ext uri="{FF2B5EF4-FFF2-40B4-BE49-F238E27FC236}">
                <a16:creationId xmlns=""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365166"/>
            <a:ext cx="3628710" cy="4734000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C64F2FF0-0CF5-4CC1-8878-96534C54D9A0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749AAC13-0724-4F89-9282-2A985E0669E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3"/>
          <p:cNvSpPr>
            <a:spLocks noGrp="1"/>
          </p:cNvSpPr>
          <p:nvPr>
            <p:ph sz="quarter" idx="22"/>
          </p:nvPr>
        </p:nvSpPr>
        <p:spPr>
          <a:xfrm>
            <a:off x="8146122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Heading 3"/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quarter" idx="18"/>
          </p:nvPr>
        </p:nvSpPr>
        <p:spPr>
          <a:xfrm>
            <a:off x="4265611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Heading 2"/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996365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4" name="Content Placeholder 1"/>
          <p:cNvSpPr>
            <a:spLocks noGrp="1"/>
          </p:cNvSpPr>
          <p:nvPr>
            <p:ph sz="quarter" idx="17"/>
          </p:nvPr>
        </p:nvSpPr>
        <p:spPr>
          <a:xfrm>
            <a:off x="385100" y="1377365"/>
            <a:ext cx="3628710" cy="4718635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Heading 1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BB8A07BF-CB97-4E22-9C06-99A9D26C819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7833D610-4CA4-41A3-B735-6F0642F9854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="" xmlns:a16="http://schemas.microsoft.com/office/drawing/2014/main" id="{1074A59D-DDE4-4FB2-838A-D5C8E7AD19E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46122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Heading 3">
            <a:extLst>
              <a:ext uri="{FF2B5EF4-FFF2-40B4-BE49-F238E27FC236}">
                <a16:creationId xmlns="" xmlns:a16="http://schemas.microsoft.com/office/drawing/2014/main" id="{2B395F8D-D2D6-46E9-A9E6-236C365E0B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48832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F2DA2588-EB78-4045-A57D-317AA672516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65611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Heading 2">
            <a:extLst>
              <a:ext uri="{FF2B5EF4-FFF2-40B4-BE49-F238E27FC236}">
                <a16:creationId xmlns="" xmlns:a16="http://schemas.microsoft.com/office/drawing/2014/main" id="{1E3C34FD-66F2-429D-BA98-17802C5C83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68321" y="1365166"/>
            <a:ext cx="3726000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31" name="Content Placeholder 1">
            <a:extLst>
              <a:ext uri="{FF2B5EF4-FFF2-40B4-BE49-F238E27FC236}">
                <a16:creationId xmlns="" xmlns:a16="http://schemas.microsoft.com/office/drawing/2014/main" id="{31336B0C-F91E-47D8-936F-836334818CB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85100" y="1747514"/>
            <a:ext cx="3628710" cy="4352042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Heading 1">
            <a:extLst>
              <a:ext uri="{FF2B5EF4-FFF2-40B4-BE49-F238E27FC236}">
                <a16:creationId xmlns="" xmlns:a16="http://schemas.microsoft.com/office/drawing/2014/main" id="{2C5A79F9-54A7-42C3-958C-707025A751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726383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Click to add one-line heading</a:t>
            </a:r>
          </a:p>
        </p:txBody>
      </p:sp>
      <p:sp>
        <p:nvSpPr>
          <p:cNvPr id="28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14" name="Subtitle">
            <a:extLst>
              <a:ext uri="{FF2B5EF4-FFF2-40B4-BE49-F238E27FC236}">
                <a16:creationId xmlns=""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498270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FF0756C0-7641-4173-A68F-865597D4BB0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3221C879-23BF-48A0-9B6C-5B66C341975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8287B217-2E30-4712-99AE-652EEDB044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64EA22A1-FE1F-4F4A-9C07-F0E86D67EF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">
            <a:extLst>
              <a:ext uri="{FF2B5EF4-FFF2-40B4-BE49-F238E27FC236}">
                <a16:creationId xmlns=""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=""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D8B57979-9B2D-4984-B19E-0EFD2E111CE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FA02681C-9BC6-4D8A-BB6B-D65D1A03959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r">
            <a:extLst>
              <a:ext uri="{FF2B5EF4-FFF2-40B4-BE49-F238E27FC236}">
                <a16:creationId xmlns="" xmlns:a16="http://schemas.microsoft.com/office/drawing/2014/main" id="{8EF5646D-2EB2-41E1-98F7-8AFF5323E04E}"/>
              </a:ext>
            </a:extLst>
          </p:cNvPr>
          <p:cNvSpPr/>
          <p:nvPr userDrawn="1"/>
        </p:nvSpPr>
        <p:spPr>
          <a:xfrm>
            <a:off x="385100" y="133765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="" xmlns:a16="http://schemas.microsoft.com/office/drawing/2014/main" id="{7764AC2A-714D-48E6-8850-2398C74A59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EBA2B6B1-8B85-4F7A-B1B8-3C2A2CA72C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F6172FFC-9966-4FB3-B3D2-FBE84B0190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="" xmlns:a16="http://schemas.microsoft.com/office/drawing/2014/main" id="{6957406C-CA6F-47F8-9FC9-A15BE313C4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1178166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>
                <a:latin typeface="+mn-lt"/>
              </a:defRPr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Bar">
            <a:extLst>
              <a:ext uri="{FF2B5EF4-FFF2-40B4-BE49-F238E27FC236}">
                <a16:creationId xmlns="" xmlns:a16="http://schemas.microsoft.com/office/drawing/2014/main" id="{371489F8-FD72-440E-84EC-51D4A768BB5E}"/>
              </a:ext>
            </a:extLst>
          </p:cNvPr>
          <p:cNvSpPr/>
          <p:nvPr userDrawn="1"/>
        </p:nvSpPr>
        <p:spPr>
          <a:xfrm>
            <a:off x="385100" y="1663329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2" name="Title">
            <a:extLst>
              <a:ext uri="{FF2B5EF4-FFF2-40B4-BE49-F238E27FC236}">
                <a16:creationId xmlns="" xmlns:a16="http://schemas.microsoft.com/office/drawing/2014/main" id="{5535819F-7681-4776-AE9B-BEAB22E80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23" y="398368"/>
            <a:ext cx="1149489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C903090B-018E-41F6-821A-0DB185B1678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4EE71AD2-3B17-4BBC-A780-3AEAE01E747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2818CA98-330E-4FE7-B6FF-632E31123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1F90604F-7FA1-41D8-9914-866F33050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92DC03DA-1907-4E05-9BC8-1056217131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DB2C94F6-2456-49E7-A85E-744A4B16A88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</a:p>
        </p:txBody>
      </p:sp>
      <p:sp>
        <p:nvSpPr>
          <p:cNvPr id="12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4D7C280C-8E1E-4531-A635-C99FE1BDEE9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74720" y="6129337"/>
            <a:ext cx="7481160" cy="41158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grpSp>
        <p:nvGrpSpPr>
          <p:cNvPr id="16" name="Logo">
            <a:extLst>
              <a:ext uri="{FF2B5EF4-FFF2-40B4-BE49-F238E27FC236}">
                <a16:creationId xmlns="" xmlns:a16="http://schemas.microsoft.com/office/drawing/2014/main" id="{39DC9A4F-A16F-45B4-A72C-8DB544981A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20" name="Element">
              <a:extLst>
                <a:ext uri="{FF2B5EF4-FFF2-40B4-BE49-F238E27FC236}">
                  <a16:creationId xmlns="" xmlns:a16="http://schemas.microsoft.com/office/drawing/2014/main" id="{25C81DB6-CCD4-4F17-86A3-D56DF640F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21" name="Wordmark">
              <a:extLst>
                <a:ext uri="{FF2B5EF4-FFF2-40B4-BE49-F238E27FC236}">
                  <a16:creationId xmlns="" xmlns:a16="http://schemas.microsoft.com/office/drawing/2014/main" id="{7CF9A093-3688-4D04-9331-C6E54828F9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subtitle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C2D12F7D-5A80-4CB3-A519-0EC3099CAB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977D698-96B1-4B1C-AC10-E28AA67073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F37736B1-D7A7-4407-BE85-C3B77D9DE3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C2633DB1-4E58-49AF-9CC5-F4480459AE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Picture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">
            <a:extLst>
              <a:ext uri="{FF2B5EF4-FFF2-40B4-BE49-F238E27FC236}">
                <a16:creationId xmlns="" xmlns:a16="http://schemas.microsoft.com/office/drawing/2014/main" id="{685C0DB9-A0DF-42B9-B705-83944EECB34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Bar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8085FE46-B145-48DA-84CC-BEC7ABB0F6C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62B249EC-9477-452C-91FB-A412BD37EF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2" name="Content Placeholder">
            <a:extLst>
              <a:ext uri="{FF2B5EF4-FFF2-40B4-BE49-F238E27FC236}">
                <a16:creationId xmlns="" xmlns:a16="http://schemas.microsoft.com/office/drawing/2014/main" id="{269A3E8D-DCFB-4D37-86BB-56632B0912B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85100" y="995363"/>
            <a:ext cx="7844500" cy="5100637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91E92FAC-B699-43F5-B87D-2D8B714080E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C38747A7-25DE-48D8-8D31-0F3DF66ADF9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26166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285743" y="999674"/>
            <a:ext cx="3257847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4313365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88A295B4-CD29-4A4B-B08E-9A6CC4F4CF8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0B8558E5-A9EE-4418-B017-3EBC0B35FAB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63233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">
            <a:extLst>
              <a:ext uri="{FF2B5EF4-FFF2-40B4-BE49-F238E27FC236}">
                <a16:creationId xmlns="" xmlns:a16="http://schemas.microsoft.com/office/drawing/2014/main" id="{184DB124-5DB1-4AD3-9276-D81D2209D17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515445" y="999540"/>
            <a:ext cx="3257847" cy="5100531"/>
          </a:xfrm>
          <a:ln>
            <a:noFill/>
            <a:miter lim="800000"/>
          </a:ln>
        </p:spPr>
        <p:txBody>
          <a:bodyPr lIns="0" rIns="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6B8E13A3-BC15-450D-96D1-EB785D605BB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191AA25E-ECBD-44CD-9DE9-F058616E771E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72895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E11EEBA4-9351-4C42-9CB1-BC966ADFAF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72725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833220B8-73BB-42A1-AE6B-0898C72176B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278F3E4F-3B9E-412C-A6C9-621D3C25AA9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05705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3900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145BD124-6171-43C5-8405-25101FA6FB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94740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Bar 3">
            <a:extLst>
              <a:ext uri="{FF2B5EF4-FFF2-40B4-BE49-F238E27FC236}">
                <a16:creationId xmlns="" xmlns:a16="http://schemas.microsoft.com/office/drawing/2014/main" id="{42FA215D-0B81-4E67-9714-4DF602504A3A}"/>
              </a:ext>
            </a:extLst>
          </p:cNvPr>
          <p:cNvSpPr/>
          <p:nvPr userDrawn="1"/>
        </p:nvSpPr>
        <p:spPr>
          <a:xfrm>
            <a:off x="8097009" y="4258726"/>
            <a:ext cx="3679200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097009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Bar 2">
            <a:extLst>
              <a:ext uri="{FF2B5EF4-FFF2-40B4-BE49-F238E27FC236}">
                <a16:creationId xmlns=""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4239004" y="4258726"/>
            <a:ext cx="36792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36735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4239004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=""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3780577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=""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36792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9" name="Picture Placeholder 1"/>
          <p:cNvSpPr>
            <a:spLocks noGrp="1"/>
          </p:cNvSpPr>
          <p:nvPr>
            <p:ph type="pic" sz="quarter" idx="18" hasCustomPrompt="1"/>
          </p:nvPr>
        </p:nvSpPr>
        <p:spPr>
          <a:xfrm>
            <a:off x="379447" y="999540"/>
            <a:ext cx="3678308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05592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r">
            <a:extLst>
              <a:ext uri="{FF2B5EF4-FFF2-40B4-BE49-F238E27FC236}">
                <a16:creationId xmlns="" xmlns:a16="http://schemas.microsoft.com/office/drawing/2014/main" id="{59513FE3-337B-42EA-8F5D-B1D6CDD0F4A0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="" xmlns:a16="http://schemas.microsoft.com/office/drawing/2014/main" id="{05049E51-8DF9-4218-921D-C08199907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BFAAB4F0-B0A9-4671-AB48-BA9B5FA97F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3999" y="537152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D4849EE3-6EC2-479A-93E8-35E49B7D799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3999" y="4511467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44BC743F-9EA3-4934-A5D5-4DB56D605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3999" y="3651406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30BEDE27-A8C2-4066-B18C-F2AF9D0E86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3999" y="2791345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06A40CBC-5E5F-4C0D-B831-0B04ABB23E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3999" y="1931284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="" xmlns:a16="http://schemas.microsoft.com/office/drawing/2014/main" id="{6C56A94C-CC87-4EFE-A931-1D7270A842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999" y="1071223"/>
            <a:ext cx="11365200" cy="630000"/>
          </a:xfrm>
          <a:ln>
            <a:solidFill>
              <a:srgbClr val="C6C9CA"/>
            </a:solidFill>
          </a:ln>
        </p:spPr>
        <p:txBody>
          <a:bodyPr lIns="270000" rIns="270000" anchor="ctr">
            <a:normAutofit/>
          </a:bodyPr>
          <a:lstStyle>
            <a:lvl1pPr marL="0" indent="0">
              <a:buNone/>
              <a:defRPr b="1" cap="all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6E8F2DF7-9AD5-47AF-92C4-F9011D8150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4" name="Footer Placeholder">
            <a:extLst>
              <a:ext uri="{FF2B5EF4-FFF2-40B4-BE49-F238E27FC236}">
                <a16:creationId xmlns="" xmlns:a16="http://schemas.microsoft.com/office/drawing/2014/main" id="{763A2EDB-3F77-406C-9116-E786D4D6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40584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ar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=""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95E78B5B-38D0-4241-B1F6-380820ADBD5B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DD820592-1C1F-4092-94E5-D39D7CA09406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="" xmlns:a16="http://schemas.microsoft.com/office/drawing/2014/main" id="{5A3D17EC-2963-45F0-9DC4-19C039BA81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096001" y="4310712"/>
            <a:ext cx="5688012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Bar 2">
            <a:extLst>
              <a:ext uri="{FF2B5EF4-FFF2-40B4-BE49-F238E27FC236}">
                <a16:creationId xmlns="" xmlns:a16="http://schemas.microsoft.com/office/drawing/2014/main" id="{0D8D023B-EF10-400C-BF2B-43E4924E8642}"/>
              </a:ext>
            </a:extLst>
          </p:cNvPr>
          <p:cNvSpPr/>
          <p:nvPr userDrawn="1"/>
        </p:nvSpPr>
        <p:spPr>
          <a:xfrm>
            <a:off x="6222013" y="4258726"/>
            <a:ext cx="5562000" cy="548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BFE93BF0-E1B7-4E00-B095-E182346B5D7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22013" y="985963"/>
            <a:ext cx="55620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="" xmlns:a16="http://schemas.microsoft.com/office/drawing/2014/main" id="{FF3BA045-26B3-4E52-9906-6D3BA8787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8731" y="4310712"/>
            <a:ext cx="5661163" cy="1855138"/>
          </a:xfrm>
        </p:spPr>
        <p:txBody>
          <a:bodyPr/>
          <a:lstStyle>
            <a:lvl1pPr marL="0" indent="0">
              <a:buNone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Bar 1">
            <a:extLst>
              <a:ext uri="{FF2B5EF4-FFF2-40B4-BE49-F238E27FC236}">
                <a16:creationId xmlns="" xmlns:a16="http://schemas.microsoft.com/office/drawing/2014/main" id="{A6732A66-F432-4DBF-9D12-1CD6789335F1}"/>
              </a:ext>
            </a:extLst>
          </p:cNvPr>
          <p:cNvSpPr/>
          <p:nvPr userDrawn="1"/>
        </p:nvSpPr>
        <p:spPr>
          <a:xfrm>
            <a:off x="377894" y="4258726"/>
            <a:ext cx="5562000" cy="5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21" name="Picture Placeholder 1">
            <a:extLst>
              <a:ext uri="{FF2B5EF4-FFF2-40B4-BE49-F238E27FC236}">
                <a16:creationId xmlns="" xmlns:a16="http://schemas.microsoft.com/office/drawing/2014/main" id="{D48EE7C4-611A-445E-A636-05C3A89474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562600" cy="3132000"/>
          </a:xfrm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18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dge-To-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2000" cy="6858000"/>
          </a:xfrm>
          <a:ln>
            <a:noFill/>
            <a:miter lim="800000"/>
          </a:ln>
        </p:spPr>
        <p:txBody>
          <a:bodyPr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917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=""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ctr">
              <a:lnSpc>
                <a:spcPct val="75000"/>
              </a:lnSpc>
              <a:defRPr sz="170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Single line</a:t>
            </a:r>
          </a:p>
        </p:txBody>
      </p:sp>
    </p:spTree>
    <p:extLst>
      <p:ext uri="{BB962C8B-B14F-4D97-AF65-F5344CB8AC3E}">
        <p14:creationId xmlns:p14="http://schemas.microsoft.com/office/powerpoint/2010/main" val="1607677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ype As Art, Multip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="" xmlns:a16="http://schemas.microsoft.com/office/drawing/2014/main" id="{E308CDED-96CC-443C-B3E3-675A1C4732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685800"/>
            <a:ext cx="11430001" cy="551757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0" tIns="432000" rIns="0" bIns="0" rtlCol="0" anchor="ctr" anchorCtr="0">
            <a:normAutofit/>
          </a:bodyPr>
          <a:lstStyle>
            <a:lvl1pPr algn="l">
              <a:lnSpc>
                <a:spcPct val="65000"/>
              </a:lnSpc>
              <a:defRPr sz="12500">
                <a:blipFill dpi="0" rotWithShape="1">
                  <a:blip r:embed="rId2"/>
                  <a:srcRect/>
                  <a:tile tx="0" ty="0" sx="100000" sy="100000" flip="xy" algn="l"/>
                </a:blipFill>
              </a:defRPr>
            </a:lvl1pPr>
          </a:lstStyle>
          <a:p>
            <a:r>
              <a:rPr lang="en-US" dirty="0"/>
              <a:t>Multiple </a:t>
            </a:r>
            <a:br>
              <a:rPr lang="en-US" dirty="0"/>
            </a:br>
            <a:r>
              <a:rPr lang="en-US" dirty="0"/>
              <a:t>lines </a:t>
            </a:r>
          </a:p>
        </p:txBody>
      </p:sp>
    </p:spTree>
    <p:extLst>
      <p:ext uri="{BB962C8B-B14F-4D97-AF65-F5344CB8AC3E}">
        <p14:creationId xmlns:p14="http://schemas.microsoft.com/office/powerpoint/2010/main" val="4239520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5202D382-F177-4EDD-9E63-D410F58B2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5D5BB30E-8FED-4853-AD8A-7BB93B3FF1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24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="" xmlns:a16="http://schemas.microsoft.com/office/drawing/2014/main" id="{6BDD934D-C46A-42E7-82F9-E43F9A3604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205511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</a:p>
        </p:txBody>
      </p:sp>
      <p:sp>
        <p:nvSpPr>
          <p:cNvPr id="16" name="Bar">
            <a:extLst>
              <a:ext uri="{FF2B5EF4-FFF2-40B4-BE49-F238E27FC236}">
                <a16:creationId xmlns="" xmlns:a16="http://schemas.microsoft.com/office/drawing/2014/main" id="{62127D76-909D-4C18-BB52-4DDB379ACAE3}"/>
              </a:ext>
            </a:extLst>
          </p:cNvPr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="" xmlns:a16="http://schemas.microsoft.com/office/drawing/2014/main" id="{B56764AC-9C6B-4C1D-BE2B-C4E8A087CA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3" name="Footer Placeholder">
            <a:extLst>
              <a:ext uri="{FF2B5EF4-FFF2-40B4-BE49-F238E27FC236}">
                <a16:creationId xmlns="" xmlns:a16="http://schemas.microsoft.com/office/drawing/2014/main" id="{B08835D9-51EC-4CAD-A07F-93C2FF416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4720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45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3" name="SP Agenda Section" hidden="1"/>
          <p:cNvGrpSpPr/>
          <p:nvPr userDrawn="1"/>
        </p:nvGrpSpPr>
        <p:grpSpPr>
          <a:xfrm>
            <a:off x="385100" y="2085631"/>
            <a:ext cx="8657275" cy="369332"/>
            <a:chOff x="1797664" y="2085631"/>
            <a:chExt cx="8657274" cy="369332"/>
          </a:xfrm>
        </p:grpSpPr>
        <p:sp>
          <p:nvSpPr>
            <p:cNvPr id="20" name="Textbox"/>
            <p:cNvSpPr txBox="1">
              <a:spLocks/>
            </p:cNvSpPr>
            <p:nvPr userDrawn="1"/>
          </p:nvSpPr>
          <p:spPr>
            <a:xfrm>
              <a:off x="2267220" y="2085631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21" name="Textbox"/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22" name="Textbox"/>
            <p:cNvSpPr txBox="1">
              <a:spLocks/>
            </p:cNvSpPr>
            <p:nvPr userDrawn="1"/>
          </p:nvSpPr>
          <p:spPr>
            <a:xfrm>
              <a:off x="9817944" y="208563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24" name="Textbox"/>
            <p:cNvSpPr txBox="1">
              <a:spLocks/>
            </p:cNvSpPr>
            <p:nvPr userDrawn="1"/>
          </p:nvSpPr>
          <p:spPr>
            <a:xfrm>
              <a:off x="7696160" y="208563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28" name="Textbox"/>
            <p:cNvSpPr txBox="1">
              <a:spLocks/>
            </p:cNvSpPr>
            <p:nvPr userDrawn="1"/>
          </p:nvSpPr>
          <p:spPr>
            <a:xfrm>
              <a:off x="6209330" y="208563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29" name="Textbox"/>
            <p:cNvSpPr txBox="1">
              <a:spLocks/>
            </p:cNvSpPr>
            <p:nvPr userDrawn="1"/>
          </p:nvSpPr>
          <p:spPr>
            <a:xfrm>
              <a:off x="9043221" y="208563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4" name="SP Agenda Section Highlight" hidden="1"/>
          <p:cNvGrpSpPr>
            <a:grpSpLocks/>
          </p:cNvGrpSpPr>
          <p:nvPr userDrawn="1"/>
        </p:nvGrpSpPr>
        <p:grpSpPr>
          <a:xfrm>
            <a:off x="385100" y="2616963"/>
            <a:ext cx="8657274" cy="369332"/>
            <a:chOff x="1797664" y="2616963"/>
            <a:chExt cx="865727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2" name="Textbox"/>
            <p:cNvSpPr txBox="1">
              <a:spLocks/>
            </p:cNvSpPr>
            <p:nvPr userDrawn="1"/>
          </p:nvSpPr>
          <p:spPr>
            <a:xfrm>
              <a:off x="2267220" y="2616963"/>
              <a:ext cx="3843347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33" name="Textbox"/>
            <p:cNvSpPr txBox="1">
              <a:spLocks/>
            </p:cNvSpPr>
            <p:nvPr userDrawn="1"/>
          </p:nvSpPr>
          <p:spPr>
            <a:xfrm>
              <a:off x="1797664" y="2616963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34" name="Textbox"/>
            <p:cNvSpPr txBox="1">
              <a:spLocks/>
            </p:cNvSpPr>
            <p:nvPr userDrawn="1"/>
          </p:nvSpPr>
          <p:spPr>
            <a:xfrm>
              <a:off x="9817944" y="2616963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35" name="Textbox"/>
            <p:cNvSpPr txBox="1">
              <a:spLocks/>
            </p:cNvSpPr>
            <p:nvPr userDrawn="1"/>
          </p:nvSpPr>
          <p:spPr>
            <a:xfrm>
              <a:off x="7696160" y="2616963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36" name="Textbox"/>
            <p:cNvSpPr txBox="1">
              <a:spLocks/>
            </p:cNvSpPr>
            <p:nvPr userDrawn="1"/>
          </p:nvSpPr>
          <p:spPr>
            <a:xfrm>
              <a:off x="6209330" y="2616963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37" name="Textbox"/>
            <p:cNvSpPr txBox="1">
              <a:spLocks/>
            </p:cNvSpPr>
            <p:nvPr userDrawn="1"/>
          </p:nvSpPr>
          <p:spPr>
            <a:xfrm>
              <a:off x="9043221" y="2616963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8" name="SP Agenda Subsection" hidden="1"/>
          <p:cNvGrpSpPr>
            <a:grpSpLocks/>
          </p:cNvGrpSpPr>
          <p:nvPr userDrawn="1"/>
        </p:nvGrpSpPr>
        <p:grpSpPr>
          <a:xfrm>
            <a:off x="853239" y="3148295"/>
            <a:ext cx="8189135" cy="369332"/>
            <a:chOff x="2265804" y="3155687"/>
            <a:chExt cx="8189134" cy="369332"/>
          </a:xfrm>
        </p:grpSpPr>
        <p:sp>
          <p:nvSpPr>
            <p:cNvPr id="39" name="Textbox"/>
            <p:cNvSpPr txBox="1">
              <a:spLocks/>
            </p:cNvSpPr>
            <p:nvPr userDrawn="1"/>
          </p:nvSpPr>
          <p:spPr>
            <a:xfrm>
              <a:off x="2744123" y="3155687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0" name="Textbox"/>
            <p:cNvSpPr txBox="1">
              <a:spLocks/>
            </p:cNvSpPr>
            <p:nvPr userDrawn="1"/>
          </p:nvSpPr>
          <p:spPr>
            <a:xfrm>
              <a:off x="2265804" y="3155687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1" name="Textbox"/>
            <p:cNvSpPr txBox="1">
              <a:spLocks/>
            </p:cNvSpPr>
            <p:nvPr userDrawn="1"/>
          </p:nvSpPr>
          <p:spPr>
            <a:xfrm>
              <a:off x="9817944" y="3155687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2" name="Textbox"/>
            <p:cNvSpPr txBox="1">
              <a:spLocks/>
            </p:cNvSpPr>
            <p:nvPr userDrawn="1"/>
          </p:nvSpPr>
          <p:spPr>
            <a:xfrm>
              <a:off x="7696160" y="3155687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43" name="Textbox"/>
            <p:cNvSpPr txBox="1">
              <a:spLocks/>
            </p:cNvSpPr>
            <p:nvPr userDrawn="1"/>
          </p:nvSpPr>
          <p:spPr>
            <a:xfrm>
              <a:off x="6209330" y="3155687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44" name="Textbox"/>
            <p:cNvSpPr txBox="1">
              <a:spLocks/>
            </p:cNvSpPr>
            <p:nvPr userDrawn="1"/>
          </p:nvSpPr>
          <p:spPr>
            <a:xfrm>
              <a:off x="9043221" y="3155687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grpSp>
        <p:nvGrpSpPr>
          <p:cNvPr id="9" name="SP Agenda Subsection Highlight" hidden="1"/>
          <p:cNvGrpSpPr>
            <a:grpSpLocks/>
          </p:cNvGrpSpPr>
          <p:nvPr userDrawn="1"/>
        </p:nvGrpSpPr>
        <p:grpSpPr>
          <a:xfrm>
            <a:off x="853240" y="3679627"/>
            <a:ext cx="8189134" cy="369332"/>
            <a:chOff x="2265804" y="3694411"/>
            <a:chExt cx="8189134" cy="369332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6" name="Textbox"/>
            <p:cNvSpPr txBox="1">
              <a:spLocks/>
            </p:cNvSpPr>
            <p:nvPr userDrawn="1"/>
          </p:nvSpPr>
          <p:spPr>
            <a:xfrm>
              <a:off x="2744123" y="3694411"/>
              <a:ext cx="3366444" cy="3693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14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47" name="Textbox"/>
            <p:cNvSpPr txBox="1">
              <a:spLocks/>
            </p:cNvSpPr>
            <p:nvPr userDrawn="1"/>
          </p:nvSpPr>
          <p:spPr>
            <a:xfrm>
              <a:off x="2265804" y="369441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48" name="Textbox"/>
            <p:cNvSpPr txBox="1">
              <a:spLocks/>
            </p:cNvSpPr>
            <p:nvPr userDrawn="1"/>
          </p:nvSpPr>
          <p:spPr>
            <a:xfrm>
              <a:off x="9817944" y="3694411"/>
              <a:ext cx="636994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400" b="1" dirty="0">
                  <a:solidFill>
                    <a:schemeClr val="tx1"/>
                  </a:solidFill>
                </a:rPr>
                <a:t>&lt;P&gt;</a:t>
              </a:r>
            </a:p>
          </p:txBody>
        </p:sp>
        <p:sp>
          <p:nvSpPr>
            <p:cNvPr id="49" name="Textbox"/>
            <p:cNvSpPr txBox="1">
              <a:spLocks/>
            </p:cNvSpPr>
            <p:nvPr userDrawn="1"/>
          </p:nvSpPr>
          <p:spPr>
            <a:xfrm>
              <a:off x="7696160" y="3694411"/>
              <a:ext cx="1257061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&lt;TIMESLOT&gt;</a:t>
              </a:r>
            </a:p>
          </p:txBody>
        </p:sp>
        <p:sp>
          <p:nvSpPr>
            <p:cNvPr id="50" name="Textbox"/>
            <p:cNvSpPr txBox="1">
              <a:spLocks/>
            </p:cNvSpPr>
            <p:nvPr userDrawn="1"/>
          </p:nvSpPr>
          <p:spPr>
            <a:xfrm>
              <a:off x="6209330" y="3694411"/>
              <a:ext cx="1388067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&lt;RESPONSIBLE&gt;</a:t>
              </a:r>
            </a:p>
          </p:txBody>
        </p:sp>
        <p:sp>
          <p:nvSpPr>
            <p:cNvPr id="51" name="Textbox"/>
            <p:cNvSpPr txBox="1">
              <a:spLocks/>
            </p:cNvSpPr>
            <p:nvPr userDrawn="1"/>
          </p:nvSpPr>
          <p:spPr>
            <a:xfrm>
              <a:off x="9043221" y="3694411"/>
              <a:ext cx="684723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400" b="1" dirty="0">
                  <a:solidFill>
                    <a:schemeClr val="tx1"/>
                  </a:solidFill>
                </a:rPr>
                <a:t>&lt;DURATION&gt;</a:t>
              </a:r>
            </a:p>
          </p:txBody>
        </p:sp>
      </p:grpSp>
      <p:sp>
        <p:nvSpPr>
          <p:cNvPr id="2" name="Title">
            <a:extLst>
              <a:ext uri="{FF2B5EF4-FFF2-40B4-BE49-F238E27FC236}">
                <a16:creationId xmlns="" xmlns:a16="http://schemas.microsoft.com/office/drawing/2014/main" id="{AD3FC5EF-E69D-4618-8443-A903DF0604E7}"/>
              </a:ext>
            </a:extLst>
          </p:cNvPr>
          <p:cNvSpPr>
            <a:spLocks noGrp="1"/>
          </p:cNvSpPr>
          <p:nvPr>
            <p:ph type="title" idx="14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8" name="Bar">
            <a:extLst>
              <a:ext uri="{FF2B5EF4-FFF2-40B4-BE49-F238E27FC236}">
                <a16:creationId xmlns="" xmlns:a16="http://schemas.microsoft.com/office/drawing/2014/main" id="{138C5D1F-7025-4361-82C0-442529977361}"/>
              </a:ext>
            </a:extLst>
          </p:cNvPr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9954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SP Agenda Section" hidden="1">
            <a:extLst>
              <a:ext uri="{FF2B5EF4-FFF2-40B4-BE49-F238E27FC236}">
                <a16:creationId xmlns="" xmlns:a16="http://schemas.microsoft.com/office/drawing/2014/main" id="{91D61CFA-1A29-4B89-8F49-1E216E25DD2B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2" name="Textbox">
              <a:extLst>
                <a:ext uri="{FF2B5EF4-FFF2-40B4-BE49-F238E27FC236}">
                  <a16:creationId xmlns="" xmlns:a16="http://schemas.microsoft.com/office/drawing/2014/main" id="{8BF45C0E-D24F-4800-98B2-20E0A3AC8C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73" name="Textbox">
              <a:extLst>
                <a:ext uri="{FF2B5EF4-FFF2-40B4-BE49-F238E27FC236}">
                  <a16:creationId xmlns="" xmlns:a16="http://schemas.microsoft.com/office/drawing/2014/main" id="{B36140C3-09D5-4D3F-906D-270C63E3402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74" name="Textbox">
              <a:extLst>
                <a:ext uri="{FF2B5EF4-FFF2-40B4-BE49-F238E27FC236}">
                  <a16:creationId xmlns="" xmlns:a16="http://schemas.microsoft.com/office/drawing/2014/main" id="{871FFF1F-6558-47A3-B57A-1327C25BF06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75" name="Textbox">
              <a:extLst>
                <a:ext uri="{FF2B5EF4-FFF2-40B4-BE49-F238E27FC236}">
                  <a16:creationId xmlns="" xmlns:a16="http://schemas.microsoft.com/office/drawing/2014/main" id="{98FFC8B2-AAEA-4B46-BACD-C8587958201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76" name="Textbox">
              <a:extLst>
                <a:ext uri="{FF2B5EF4-FFF2-40B4-BE49-F238E27FC236}">
                  <a16:creationId xmlns="" xmlns:a16="http://schemas.microsoft.com/office/drawing/2014/main" id="{0E8F7A35-E5F6-48B1-BC2B-4D8D2886AA7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77" name="Textbox">
              <a:extLst>
                <a:ext uri="{FF2B5EF4-FFF2-40B4-BE49-F238E27FC236}">
                  <a16:creationId xmlns="" xmlns:a16="http://schemas.microsoft.com/office/drawing/2014/main" id="{D42D33A2-C40A-44B6-BE0C-4D7653C496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5631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  <p:sp>
        <p:nvSpPr>
          <p:cNvPr id="31" name="SP Agenda Notice" hidden="1"/>
          <p:cNvSpPr>
            <a:spLocks noGrp="1"/>
          </p:cNvSpPr>
          <p:nvPr>
            <p:ph sz="quarter" idx="13" hasCustomPrompt="1"/>
          </p:nvPr>
        </p:nvSpPr>
        <p:spPr>
          <a:xfrm>
            <a:off x="12344400" y="48315"/>
            <a:ext cx="3103200" cy="0"/>
          </a:xfrm>
          <a:prstGeom prst="rect">
            <a:avLst/>
          </a:prstGeom>
          <a:solidFill>
            <a:schemeClr val="accent2"/>
          </a:solidFill>
        </p:spPr>
        <p:txBody>
          <a:bodyPr>
            <a:noAutofit/>
          </a:bodyPr>
          <a:lstStyle>
            <a:lvl1pPr marL="0" indent="0">
              <a:buFontTx/>
              <a:buNone/>
              <a:defRPr sz="800" b="0" i="0" baseline="0">
                <a:solidFill>
                  <a:schemeClr val="tx1"/>
                </a:solidFill>
              </a:defRPr>
            </a:lvl1pPr>
            <a:lvl2pPr marL="172641" marR="0" indent="-171450" algn="l" defTabSz="6845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" baseline="0">
                <a:solidFill>
                  <a:schemeClr val="tx1"/>
                </a:solidFill>
              </a:defRPr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noProof="0" dirty="0"/>
              <a:t>This is the </a:t>
            </a:r>
            <a:r>
              <a:rPr lang="en-US" noProof="0" dirty="0" err="1"/>
              <a:t>SlideProof</a:t>
            </a:r>
            <a:r>
              <a:rPr lang="en-US" noProof="0" dirty="0"/>
              <a:t> Agenda Layout</a:t>
            </a:r>
          </a:p>
          <a:p>
            <a:pPr lvl="0"/>
            <a:r>
              <a:rPr lang="en-US" noProof="0" dirty="0"/>
              <a:t>http://www.veodin.com/slideproof/manual/agenda/</a:t>
            </a:r>
          </a:p>
          <a:p>
            <a:pPr lvl="0"/>
            <a:r>
              <a:rPr lang="en-US" noProof="0" dirty="0"/>
              <a:t>Use the Selection Pane (Alt+F10) to make the hidden shapes of the Agenda visible. Make sure you group them again after editing and rename them with </a:t>
            </a:r>
            <a:r>
              <a:rPr lang="en-US" noProof="0" dirty="0" err="1"/>
              <a:t>SlideProof</a:t>
            </a:r>
            <a:r>
              <a:rPr lang="en-US" noProof="0" dirty="0"/>
              <a:t> &gt; Agenda &gt; Rename Agenda Groups</a:t>
            </a:r>
          </a:p>
          <a:p>
            <a:pPr lvl="0"/>
            <a:r>
              <a:rPr lang="en-US" noProof="0" dirty="0"/>
              <a:t>Expected group names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Section - Mandatory</a:t>
            </a:r>
          </a:p>
          <a:p>
            <a:pPr lvl="1"/>
            <a:r>
              <a:rPr lang="en-US" noProof="0" dirty="0"/>
              <a:t>SP Agenda Section Highlight - Highlight the current section</a:t>
            </a:r>
          </a:p>
          <a:p>
            <a:pPr lvl="1"/>
            <a:r>
              <a:rPr lang="en-US" noProof="0" dirty="0"/>
              <a:t>SP Agenda Subsection - Mandatory if showing subsections</a:t>
            </a:r>
          </a:p>
          <a:p>
            <a:pPr lvl="1"/>
            <a:r>
              <a:rPr lang="en-US" noProof="0" dirty="0"/>
              <a:t>SP Agenda Subsection Highlight - Highlight the current subsection</a:t>
            </a:r>
          </a:p>
          <a:p>
            <a:pPr lvl="0"/>
            <a:r>
              <a:rPr lang="en-US" noProof="0" dirty="0"/>
              <a:t>Any shapes or images inside the groups will appear on the agenda pages. This notice (SP Agenda Notice) will not appear on the agenda pages.</a:t>
            </a:r>
          </a:p>
          <a:p>
            <a:pPr lvl="0"/>
            <a:r>
              <a:rPr lang="en-US" noProof="0" dirty="0"/>
              <a:t>Valid text placeholders are: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Section number:</a:t>
            </a:r>
          </a:p>
          <a:p>
            <a:pPr lvl="1"/>
            <a:r>
              <a:rPr lang="en-US" noProof="0" dirty="0"/>
              <a:t>&lt;N&gt; for Arabic number 1, 2, 3</a:t>
            </a:r>
          </a:p>
          <a:p>
            <a:pPr lvl="1"/>
            <a:r>
              <a:rPr lang="en-US" noProof="0" dirty="0"/>
              <a:t>&lt;R&gt; for Roman numeral I, II, III</a:t>
            </a:r>
          </a:p>
          <a:p>
            <a:pPr lvl="1"/>
            <a:r>
              <a:rPr lang="en-US" noProof="0" dirty="0"/>
              <a:t>&lt;RL&gt; for lower-case Roman numeral </a:t>
            </a:r>
            <a:r>
              <a:rPr lang="en-US" noProof="0" dirty="0" err="1"/>
              <a:t>i</a:t>
            </a:r>
            <a:r>
              <a:rPr lang="en-US" noProof="0" dirty="0"/>
              <a:t>, ii, iii</a:t>
            </a:r>
          </a:p>
          <a:p>
            <a:pPr lvl="1"/>
            <a:r>
              <a:rPr lang="en-US" noProof="0" dirty="0"/>
              <a:t>&lt;A&gt; for alphabetic character A, B, C</a:t>
            </a:r>
          </a:p>
          <a:p>
            <a:pPr lvl="1"/>
            <a:r>
              <a:rPr lang="en-US" noProof="0" dirty="0"/>
              <a:t>&lt;AL&gt; for lower-case Alphabetic character</a:t>
            </a:r>
          </a:p>
          <a:p>
            <a:pPr lvl="1"/>
            <a:r>
              <a:rPr lang="en-US" noProof="0" dirty="0"/>
              <a:t>&lt;TEXT&gt;</a:t>
            </a:r>
          </a:p>
          <a:p>
            <a:pPr lvl="1"/>
            <a:r>
              <a:rPr lang="en-US" noProof="0" dirty="0"/>
              <a:t>&lt;RESPONSIBLE&gt;</a:t>
            </a:r>
          </a:p>
          <a:p>
            <a:pPr lvl="1"/>
            <a:r>
              <a:rPr lang="en-US" noProof="0" dirty="0"/>
              <a:t>&lt;TIMESLOT&gt;</a:t>
            </a:r>
          </a:p>
          <a:p>
            <a:pPr lvl="1"/>
            <a:r>
              <a:rPr lang="en-US" noProof="0" dirty="0"/>
              <a:t>&lt;DURATION&gt; for duration</a:t>
            </a:r>
          </a:p>
          <a:p>
            <a:pPr lvl="1"/>
            <a:r>
              <a:rPr lang="en-US" noProof="0" dirty="0"/>
              <a:t>&lt;P&gt; for page number</a:t>
            </a:r>
          </a:p>
          <a:p>
            <a:pPr lvl="0"/>
            <a:r>
              <a:rPr lang="en-US" noProof="0" dirty="0"/>
              <a:t>If you want the agenda to be vertically centered on each Agenda slide, rename this layout to:</a:t>
            </a:r>
          </a:p>
          <a:p>
            <a:pPr lvl="1"/>
            <a:endParaRPr lang="en-US" noProof="0" dirty="0"/>
          </a:p>
          <a:p>
            <a:pPr lvl="1"/>
            <a:r>
              <a:rPr lang="en-US" noProof="0" dirty="0"/>
              <a:t>SP Agenda Vertical</a:t>
            </a:r>
          </a:p>
        </p:txBody>
      </p:sp>
      <p:grpSp>
        <p:nvGrpSpPr>
          <p:cNvPr id="78" name="SP Agenda Subsection" hidden="1">
            <a:extLst>
              <a:ext uri="{FF2B5EF4-FFF2-40B4-BE49-F238E27FC236}">
                <a16:creationId xmlns="" xmlns:a16="http://schemas.microsoft.com/office/drawing/2014/main" id="{3CDEAECC-3C3D-40DC-8048-05157150AD6E}"/>
              </a:ext>
            </a:extLst>
          </p:cNvPr>
          <p:cNvGrpSpPr>
            <a:grpSpLocks/>
          </p:cNvGrpSpPr>
          <p:nvPr userDrawn="1"/>
        </p:nvGrpSpPr>
        <p:grpSpPr>
          <a:xfrm>
            <a:off x="381000" y="4096092"/>
            <a:ext cx="10080000" cy="369332"/>
            <a:chOff x="1797664" y="2085631"/>
            <a:chExt cx="5940745" cy="369332"/>
          </a:xfrm>
        </p:grpSpPr>
        <p:sp>
          <p:nvSpPr>
            <p:cNvPr id="79" name="Textbox">
              <a:extLst>
                <a:ext uri="{FF2B5EF4-FFF2-40B4-BE49-F238E27FC236}">
                  <a16:creationId xmlns="" xmlns:a16="http://schemas.microsoft.com/office/drawing/2014/main" id="{584D4FFB-892A-49C8-973F-893B258E19B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140025" y="2085631"/>
              <a:ext cx="5598384" cy="36933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defTabSz="9334267">
                <a:tabLst>
                  <a:tab pos="9512062" algn="l"/>
                </a:tabLst>
              </a:pPr>
              <a:r>
                <a:rPr lang="en-US" sz="3600" b="1" dirty="0">
                  <a:solidFill>
                    <a:schemeClr val="tx1"/>
                  </a:solidFill>
                </a:rPr>
                <a:t>&lt;TEXT&gt;</a:t>
              </a:r>
            </a:p>
          </p:txBody>
        </p:sp>
        <p:sp>
          <p:nvSpPr>
            <p:cNvPr id="80" name="Textbox">
              <a:extLst>
                <a:ext uri="{FF2B5EF4-FFF2-40B4-BE49-F238E27FC236}">
                  <a16:creationId xmlns="" xmlns:a16="http://schemas.microsoft.com/office/drawing/2014/main" id="{BB144044-4B4E-495D-8D8D-9D01BCCA9A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797664" y="2085631"/>
              <a:ext cx="379556" cy="369332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3600" b="1" dirty="0">
                  <a:solidFill>
                    <a:schemeClr val="tx1"/>
                  </a:solidFill>
                </a:rPr>
                <a:t>&lt;N&gt;</a:t>
              </a:r>
            </a:p>
          </p:txBody>
        </p:sp>
        <p:sp>
          <p:nvSpPr>
            <p:cNvPr id="81" name="Textbox">
              <a:extLst>
                <a:ext uri="{FF2B5EF4-FFF2-40B4-BE49-F238E27FC236}">
                  <a16:creationId xmlns="" xmlns:a16="http://schemas.microsoft.com/office/drawing/2014/main" id="{72849E41-8C22-4F28-A058-02BC25DF49B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r"/>
              <a:r>
                <a:rPr lang="en-US" sz="1000" b="1" dirty="0">
                  <a:solidFill>
                    <a:schemeClr val="bg1"/>
                  </a:solidFill>
                </a:rPr>
                <a:t>&lt;P&gt;</a:t>
              </a:r>
            </a:p>
          </p:txBody>
        </p:sp>
        <p:sp>
          <p:nvSpPr>
            <p:cNvPr id="82" name="Textbox">
              <a:extLst>
                <a:ext uri="{FF2B5EF4-FFF2-40B4-BE49-F238E27FC236}">
                  <a16:creationId xmlns="" xmlns:a16="http://schemas.microsoft.com/office/drawing/2014/main" id="{CA1BEB0B-B88B-4782-BF66-3BC90122CA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&lt;TIMESLOT&gt;</a:t>
              </a:r>
            </a:p>
          </p:txBody>
        </p:sp>
        <p:sp>
          <p:nvSpPr>
            <p:cNvPr id="83" name="Textbox">
              <a:extLst>
                <a:ext uri="{FF2B5EF4-FFF2-40B4-BE49-F238E27FC236}">
                  <a16:creationId xmlns="" xmlns:a16="http://schemas.microsoft.com/office/drawing/2014/main" id="{2488CE60-C0C7-4375-8E28-316DE55D3DE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&lt;RESPONSIBLE&gt;</a:t>
              </a:r>
            </a:p>
          </p:txBody>
        </p:sp>
        <p:sp>
          <p:nvSpPr>
            <p:cNvPr id="84" name="Textbox">
              <a:extLst>
                <a:ext uri="{FF2B5EF4-FFF2-40B4-BE49-F238E27FC236}">
                  <a16:creationId xmlns="" xmlns:a16="http://schemas.microsoft.com/office/drawing/2014/main" id="{FDCF7982-797D-46DB-BA8C-F96B93FBBF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6912263" y="2086339"/>
              <a:ext cx="0" cy="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l"/>
              <a:r>
                <a:rPr lang="en-US" sz="1000" b="1" dirty="0">
                  <a:solidFill>
                    <a:schemeClr val="bg1"/>
                  </a:solidFill>
                </a:rPr>
                <a:t>&lt;DURATION&gt;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2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11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>
            <a:extLst>
              <a:ext uri="{FF2B5EF4-FFF2-40B4-BE49-F238E27FC236}">
                <a16:creationId xmlns="" xmlns:a16="http://schemas.microsoft.com/office/drawing/2014/main" id="{5837C125-1DBF-4F22-925B-D8481E8BC2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bIns="90000" anchor="ctr"/>
          <a:lstStyle>
            <a:lvl1pPr marL="0" indent="0" algn="r">
              <a:buNone/>
              <a:defRPr>
                <a:latin typeface="+mn-lt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1D8D4E77-E0A3-4D09-ACAE-F1308CF36B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8809E328-E168-4AEC-AD9B-18A4ACAAA4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D456EB42-66C6-4FC9-8A72-F78974DE848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13784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Edge to Ed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=""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rIns="90000" bIns="360000" anchor="b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1414463" y="685801"/>
            <a:ext cx="9363075" cy="5480050"/>
          </a:xfrm>
        </p:spPr>
        <p:txBody>
          <a:bodyPr lIns="91440" tIns="91440" rIns="91440" bIns="91440" anchor="ctr" anchorCtr="0"/>
          <a:lstStyle>
            <a:lvl1pPr algn="ctr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192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>
            <a:extLst>
              <a:ext uri="{FF2B5EF4-FFF2-40B4-BE49-F238E27FC236}">
                <a16:creationId xmlns="" xmlns:a16="http://schemas.microsoft.com/office/drawing/2014/main" id="{3B62DF6E-A83A-4117-A2ED-B4864BA833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504950"/>
            <a:ext cx="12192000" cy="3295651"/>
          </a:xfrm>
          <a:solidFill>
            <a:schemeClr val="tx1"/>
          </a:solidFill>
        </p:spPr>
        <p:txBody>
          <a:bodyPr rIns="1828800" bIns="90000" anchor="ctr"/>
          <a:lstStyle>
            <a:lvl1pPr marL="0" indent="0" algn="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Picture placeholder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4"/>
          </p:nvPr>
        </p:nvSpPr>
        <p:spPr>
          <a:xfrm>
            <a:off x="292100" y="3258636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="" xmlns:a16="http://schemas.microsoft.com/office/drawing/2014/main" id="{C8CDE3DB-5BD1-43F6-94A6-D47A00235D7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3" name="Footer Placeholder">
            <a:extLst>
              <a:ext uri="{FF2B5EF4-FFF2-40B4-BE49-F238E27FC236}">
                <a16:creationId xmlns="" xmlns:a16="http://schemas.microsoft.com/office/drawing/2014/main" id="{EEEF92A3-A948-430A-BA72-93EBB9877D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16" name="Title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="" xmlns:a16="http://schemas.microsoft.com/office/drawing/2014/main" id="{B699D1C6-DBB0-43D0-BC06-19A6E62C19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DCAA7B61-F2C7-43C9-A11F-B48C4ED2EBC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">
            <a:extLst>
              <a:ext uri="{FF2B5EF4-FFF2-40B4-BE49-F238E27FC236}">
                <a16:creationId xmlns="" xmlns:a16="http://schemas.microsoft.com/office/drawing/2014/main" id="{B6844C8B-60DD-4EDB-AF8B-41A6695EFC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522208" cy="273598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+mn-lt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Bar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-18"/>
            </a:endParaRPr>
          </a:p>
        </p:txBody>
      </p:sp>
      <p:sp>
        <p:nvSpPr>
          <p:cNvPr id="8" name="Title">
            <a:extLst>
              <a:ext uri="{FF2B5EF4-FFF2-40B4-BE49-F238E27FC236}">
                <a16:creationId xmlns=""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="" xmlns:a16="http://schemas.microsoft.com/office/drawing/2014/main" id="{0B94C82C-D24B-4532-B992-AD884CD16A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2" name="Footer Placeholder">
            <a:extLst>
              <a:ext uri="{FF2B5EF4-FFF2-40B4-BE49-F238E27FC236}">
                <a16:creationId xmlns="" xmlns:a16="http://schemas.microsoft.com/office/drawing/2014/main" id="{6B49B78C-62D9-4CBC-82AE-117CC49AA7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CONFIDENTIAL | AUTHORIZED 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">
            <a:extLst>
              <a:ext uri="{FF2B5EF4-FFF2-40B4-BE49-F238E27FC236}">
                <a16:creationId xmlns="" xmlns:a16="http://schemas.microsoft.com/office/drawing/2014/main" id="{F759ED98-483C-42F4-AA52-F2F638877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50"/>
              </a:buBlip>
              <a:defRPr sz="2000" kern="1200" cap="all" normalizeH="0" baseline="10000">
                <a:solidFill>
                  <a:schemeClr val="bg2"/>
                </a:solidFill>
                <a:latin typeface="+mn-lt"/>
              </a:defRPr>
            </a:lvl1pPr>
          </a:lstStyle>
          <a:p>
            <a:pPr defTabSz="1088421"/>
            <a:fld id="{104FC826-72BB-4AF1-BA01-A94F7396A7DC}" type="slidenum">
              <a:rPr lang="en-US" smtClean="0"/>
              <a:pPr defTabSz="1088421"/>
              <a:t>‹#›</a:t>
            </a:fld>
            <a:endParaRPr lang="en-US" dirty="0"/>
          </a:p>
        </p:txBody>
      </p:sp>
      <p:sp>
        <p:nvSpPr>
          <p:cNvPr id="8" name="Footer Placeholder">
            <a:extLst>
              <a:ext uri="{FF2B5EF4-FFF2-40B4-BE49-F238E27FC236}">
                <a16:creationId xmlns="" xmlns:a16="http://schemas.microsoft.com/office/drawing/2014/main" id="{58400D4D-D383-483A-A797-47C73BC11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21696" y="6129337"/>
            <a:ext cx="7481160" cy="411581"/>
          </a:xfrm>
          <a:prstGeom prst="rect">
            <a:avLst/>
          </a:prstGeom>
        </p:spPr>
        <p:txBody>
          <a:bodyPr vert="horz" lIns="90000" tIns="0" rIns="90000" bIns="0" rtlCol="0" anchor="b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 dirty="0"/>
              <a:t>CONFIDENTIAL | AUTHORIZED </a:t>
            </a:r>
          </a:p>
        </p:txBody>
      </p:sp>
      <p:sp>
        <p:nvSpPr>
          <p:cNvPr id="17" name="Element">
            <a:extLst>
              <a:ext uri="{FF2B5EF4-FFF2-40B4-BE49-F238E27FC236}">
                <a16:creationId xmlns="" xmlns:a16="http://schemas.microsoft.com/office/drawing/2014/main" id="{C38F67B8-84E4-471A-83C2-5829945DB925}"/>
              </a:ext>
            </a:extLst>
          </p:cNvPr>
          <p:cNvSpPr>
            <a:spLocks noChangeAspect="1"/>
          </p:cNvSpPr>
          <p:nvPr/>
        </p:nvSpPr>
        <p:spPr>
          <a:xfrm>
            <a:off x="381000" y="6246577"/>
            <a:ext cx="951511" cy="272927"/>
          </a:xfrm>
          <a:custGeom>
            <a:avLst/>
            <a:gdLst>
              <a:gd name="connsiteX0" fmla="*/ 0 w 951511"/>
              <a:gd name="connsiteY0" fmla="*/ 0 h 272927"/>
              <a:gd name="connsiteX1" fmla="*/ 0 w 951511"/>
              <a:gd name="connsiteY1" fmla="*/ 272927 h 272927"/>
              <a:gd name="connsiteX2" fmla="*/ 0 w 951511"/>
              <a:gd name="connsiteY2" fmla="*/ 272927 h 272927"/>
              <a:gd name="connsiteX3" fmla="*/ 951511 w 951511"/>
              <a:gd name="connsiteY3" fmla="*/ 272927 h 272927"/>
              <a:gd name="connsiteX4" fmla="*/ 951511 w 951511"/>
              <a:gd name="connsiteY4" fmla="*/ 0 h 272927"/>
              <a:gd name="connsiteX5" fmla="*/ 0 w 951511"/>
              <a:gd name="connsiteY5" fmla="*/ 0 h 272927"/>
              <a:gd name="connsiteX6" fmla="*/ 891783 w 951511"/>
              <a:gd name="connsiteY6" fmla="*/ 214028 h 272927"/>
              <a:gd name="connsiteX7" fmla="*/ 59729 w 951511"/>
              <a:gd name="connsiteY7" fmla="*/ 214028 h 272927"/>
              <a:gd name="connsiteX8" fmla="*/ 59729 w 951511"/>
              <a:gd name="connsiteY8" fmla="*/ 59729 h 272927"/>
              <a:gd name="connsiteX9" fmla="*/ 892612 w 951511"/>
              <a:gd name="connsiteY9" fmla="*/ 59729 h 272927"/>
              <a:gd name="connsiteX10" fmla="*/ 892612 w 951511"/>
              <a:gd name="connsiteY10" fmla="*/ 214028 h 27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1511" h="272927">
                <a:moveTo>
                  <a:pt x="0" y="0"/>
                </a:moveTo>
                <a:lnTo>
                  <a:pt x="0" y="272927"/>
                </a:lnTo>
                <a:lnTo>
                  <a:pt x="0" y="272927"/>
                </a:lnTo>
                <a:lnTo>
                  <a:pt x="951511" y="272927"/>
                </a:lnTo>
                <a:lnTo>
                  <a:pt x="951511" y="0"/>
                </a:lnTo>
                <a:lnTo>
                  <a:pt x="0" y="0"/>
                </a:lnTo>
                <a:close/>
                <a:moveTo>
                  <a:pt x="891783" y="214028"/>
                </a:moveTo>
                <a:lnTo>
                  <a:pt x="59729" y="214028"/>
                </a:lnTo>
                <a:lnTo>
                  <a:pt x="59729" y="59729"/>
                </a:lnTo>
                <a:lnTo>
                  <a:pt x="892612" y="59729"/>
                </a:lnTo>
                <a:lnTo>
                  <a:pt x="892612" y="214028"/>
                </a:lnTo>
                <a:close/>
              </a:path>
            </a:pathLst>
          </a:custGeom>
          <a:solidFill>
            <a:srgbClr val="01A982"/>
          </a:solidFill>
          <a:ln w="82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9810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9827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6" r:id="rId2"/>
    <p:sldLayoutId id="2147483695" r:id="rId3"/>
    <p:sldLayoutId id="2147483702" r:id="rId4"/>
    <p:sldLayoutId id="2147483701" r:id="rId5"/>
    <p:sldLayoutId id="2147483705" r:id="rId6"/>
    <p:sldLayoutId id="2147483661" r:id="rId7"/>
    <p:sldLayoutId id="2147483662" r:id="rId8"/>
    <p:sldLayoutId id="2147483663" r:id="rId9"/>
    <p:sldLayoutId id="2147483685" r:id="rId10"/>
    <p:sldLayoutId id="2147483686" r:id="rId11"/>
    <p:sldLayoutId id="2147483666" r:id="rId12"/>
    <p:sldLayoutId id="2147483756" r:id="rId13"/>
    <p:sldLayoutId id="2147483668" r:id="rId14"/>
    <p:sldLayoutId id="2147483669" r:id="rId15"/>
    <p:sldLayoutId id="2147483652" r:id="rId16"/>
    <p:sldLayoutId id="2147483698" r:id="rId17"/>
    <p:sldLayoutId id="2147483755" r:id="rId18"/>
    <p:sldLayoutId id="2147483670" r:id="rId19"/>
    <p:sldLayoutId id="2147483671" r:id="rId20"/>
    <p:sldLayoutId id="2147483699" r:id="rId21"/>
    <p:sldLayoutId id="2147483672" r:id="rId22"/>
    <p:sldLayoutId id="2147483673" r:id="rId23"/>
    <p:sldLayoutId id="2147483654" r:id="rId24"/>
    <p:sldLayoutId id="2147483679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56" r:id="rId33"/>
    <p:sldLayoutId id="2147483657" r:id="rId34"/>
    <p:sldLayoutId id="2147483758" r:id="rId35"/>
    <p:sldLayoutId id="2147483697" r:id="rId36"/>
    <p:sldLayoutId id="2147483676" r:id="rId37"/>
    <p:sldLayoutId id="2147483677" r:id="rId38"/>
    <p:sldLayoutId id="2147483706" r:id="rId39"/>
    <p:sldLayoutId id="2147483707" r:id="rId40"/>
    <p:sldLayoutId id="2147483704" r:id="rId41"/>
    <p:sldLayoutId id="2147483752" r:id="rId42"/>
    <p:sldLayoutId id="2147483753" r:id="rId43"/>
    <p:sldLayoutId id="2147483703" r:id="rId44"/>
    <p:sldLayoutId id="2147483757" r:id="rId45"/>
    <p:sldLayoutId id="2147483700" r:id="rId46"/>
    <p:sldLayoutId id="2147483759" r:id="rId47"/>
    <p:sldLayoutId id="2147483760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2160">
          <p15:clr>
            <a:srgbClr val="F26B43"/>
          </p15:clr>
        </p15:guide>
        <p15:guide id="2" pos="3817" userDrawn="1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84" userDrawn="1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="" xmlns:a16="http://schemas.microsoft.com/office/drawing/2014/main" id="{6D650731-F75D-4A00-8A26-A472193D371A}"/>
              </a:ext>
            </a:extLst>
          </p:cNvPr>
          <p:cNvSpPr txBox="1">
            <a:spLocks/>
          </p:cNvSpPr>
          <p:nvPr/>
        </p:nvSpPr>
        <p:spPr>
          <a:xfrm>
            <a:off x="438143" y="2104571"/>
            <a:ext cx="11498270" cy="16110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LOOK CLOSELY – FIND SOMETHING WRONG IN THE PICTURE FOR AN ASIAN SETTING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4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B2ABC613-7598-F28E-6304-4B6B109C3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7E9ECC-3941-C8F2-5D28-B5DB9CE12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928338"/>
            <a:ext cx="6163535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05407119-540F-8067-C142-9C6A9C799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0643CFF-59AB-23FE-0F55-EAF82393F0B5}"/>
              </a:ext>
            </a:extLst>
          </p:cNvPr>
          <p:cNvSpPr txBox="1"/>
          <p:nvPr/>
        </p:nvSpPr>
        <p:spPr>
          <a:xfrm>
            <a:off x="2530549" y="2389501"/>
            <a:ext cx="6283842" cy="18288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800" dirty="0"/>
              <a:t>The letter ‘B’ instead of 8</a:t>
            </a:r>
            <a:endParaRPr lang="en-GB" sz="2800" dirty="0" err="1"/>
          </a:p>
        </p:txBody>
      </p:sp>
    </p:spTree>
    <p:extLst>
      <p:ext uri="{BB962C8B-B14F-4D97-AF65-F5344CB8AC3E}">
        <p14:creationId xmlns:p14="http://schemas.microsoft.com/office/powerpoint/2010/main" val="42620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D830359A-4994-4C1A-0E4E-9B60325C2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334ABA3-3ABF-CD2D-8092-4BFB84C36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92" y="1303498"/>
            <a:ext cx="5467215" cy="38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1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AEB0B48D-14E9-E7E6-B5D5-3812782D2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DCB49D0-0A1A-CFCF-3EC2-9FAAB1C6A650}"/>
              </a:ext>
            </a:extLst>
          </p:cNvPr>
          <p:cNvSpPr txBox="1"/>
          <p:nvPr/>
        </p:nvSpPr>
        <p:spPr>
          <a:xfrm>
            <a:off x="2355420" y="2759149"/>
            <a:ext cx="7481160" cy="133970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3200" dirty="0"/>
              <a:t>Only 3 slices are gone but there are 4 people</a:t>
            </a:r>
            <a:endParaRPr lang="en-GB" sz="3200" dirty="0" err="1"/>
          </a:p>
        </p:txBody>
      </p:sp>
    </p:spTree>
    <p:extLst>
      <p:ext uri="{BB962C8B-B14F-4D97-AF65-F5344CB8AC3E}">
        <p14:creationId xmlns:p14="http://schemas.microsoft.com/office/powerpoint/2010/main" val="427924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BDD63D39-2DBF-A396-8293-348C9DBC3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402316D-A06E-8291-1CD4-F226740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8" y="1432556"/>
            <a:ext cx="3977670" cy="31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68A5392B-5A29-D92A-5398-6DF91AEDA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A08E9D-8535-E49C-F742-F4C926685DBB}"/>
              </a:ext>
            </a:extLst>
          </p:cNvPr>
          <p:cNvSpPr txBox="1"/>
          <p:nvPr/>
        </p:nvSpPr>
        <p:spPr>
          <a:xfrm>
            <a:off x="3157870" y="2349795"/>
            <a:ext cx="3253563" cy="107920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In June only 30 days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7612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87113542-8223-BDDC-1C0D-A99A484A9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EE02EB0-519C-50AD-4FE9-73EB41BB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317" y="1100813"/>
            <a:ext cx="4676502" cy="40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D1559F02-85F8-2A9B-EC7D-43D1AB6D5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5B61EA6-151B-F2CF-16CE-DB89BFA4828B}"/>
              </a:ext>
            </a:extLst>
          </p:cNvPr>
          <p:cNvSpPr txBox="1"/>
          <p:nvPr/>
        </p:nvSpPr>
        <p:spPr>
          <a:xfrm>
            <a:off x="3721696" y="2328530"/>
            <a:ext cx="5401039" cy="141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9 and 11 switched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1984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9EA138EF-736C-3493-7CCB-A5E59136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649AB5A-18AD-5E00-5A87-3B6F5232C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37" y="669851"/>
            <a:ext cx="8225408" cy="51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FA45823F-8965-A982-AD5F-3E29D915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142F6F-DEE4-F58C-5FFF-673A1B6C1605}"/>
              </a:ext>
            </a:extLst>
          </p:cNvPr>
          <p:cNvSpPr txBox="1"/>
          <p:nvPr/>
        </p:nvSpPr>
        <p:spPr>
          <a:xfrm>
            <a:off x="2934586" y="2486459"/>
            <a:ext cx="5550195" cy="18075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/>
              <a:t>According to that time sunset is impossible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30224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4BFC4656-BD66-D2E5-0B4C-192FA9E92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739F1FB-E265-FC0A-11A6-022CD660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54" y="826555"/>
            <a:ext cx="8733483" cy="490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6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l-brightside.cf.tsp.li/resize/728x/jpg/bf7/61b/bd67785908abad66961d7e5c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227" y="1124037"/>
            <a:ext cx="7039430" cy="44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40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A45823F-8965-A982-AD5F-3E29D915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142F6F-DEE4-F58C-5FFF-673A1B6C1605}"/>
              </a:ext>
            </a:extLst>
          </p:cNvPr>
          <p:cNvSpPr txBox="1"/>
          <p:nvPr/>
        </p:nvSpPr>
        <p:spPr>
          <a:xfrm>
            <a:off x="2934586" y="2486459"/>
            <a:ext cx="5550195" cy="18075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 smtClean="0"/>
              <a:t>Moon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47968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l-brightside.cf.tsp.li/resize/728x/jpg/e5a/478/a344675ce6b5a25ad175b846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8" y="910772"/>
            <a:ext cx="693420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9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142F6F-DEE4-F58C-5FFF-673A1B6C1605}"/>
              </a:ext>
            </a:extLst>
          </p:cNvPr>
          <p:cNvSpPr txBox="1"/>
          <p:nvPr/>
        </p:nvSpPr>
        <p:spPr>
          <a:xfrm>
            <a:off x="2934586" y="2486459"/>
            <a:ext cx="5550195" cy="18075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 smtClean="0"/>
              <a:t>No Shadows of Camel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34899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l-brightside.cf.tsp.li/resize/728x/jpg/463/afc/6378545616a936b85a7dc1aab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43" y="1068728"/>
            <a:ext cx="7518399" cy="457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8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142F6F-DEE4-F58C-5FFF-673A1B6C1605}"/>
              </a:ext>
            </a:extLst>
          </p:cNvPr>
          <p:cNvSpPr txBox="1"/>
          <p:nvPr/>
        </p:nvSpPr>
        <p:spPr>
          <a:xfrm>
            <a:off x="2934586" y="2486459"/>
            <a:ext cx="5550195" cy="18075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 smtClean="0"/>
              <a:t>The wind is blowing in different direction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257995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1142F6F-DEE4-F58C-5FFF-673A1B6C1605}"/>
              </a:ext>
            </a:extLst>
          </p:cNvPr>
          <p:cNvSpPr txBox="1"/>
          <p:nvPr/>
        </p:nvSpPr>
        <p:spPr>
          <a:xfrm>
            <a:off x="2934586" y="2486459"/>
            <a:ext cx="5550195" cy="180753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dirty="0" smtClean="0"/>
              <a:t>The wind is blowing in different direction</a:t>
            </a:r>
            <a:endParaRPr lang="en-GB" dirty="0" err="1"/>
          </a:p>
        </p:txBody>
      </p:sp>
    </p:spTree>
    <p:extLst>
      <p:ext uri="{BB962C8B-B14F-4D97-AF65-F5344CB8AC3E}">
        <p14:creationId xmlns:p14="http://schemas.microsoft.com/office/powerpoint/2010/main" val="82727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="" xmlns:a16="http://schemas.microsoft.com/office/drawing/2014/main" id="{6D650731-F75D-4A00-8A26-A472193D371A}"/>
              </a:ext>
            </a:extLst>
          </p:cNvPr>
          <p:cNvSpPr txBox="1">
            <a:spLocks/>
          </p:cNvSpPr>
          <p:nvPr/>
        </p:nvSpPr>
        <p:spPr>
          <a:xfrm>
            <a:off x="438143" y="2619828"/>
            <a:ext cx="11498270" cy="10305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THANKYOU……………….!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00541578-E30C-CCFC-05E2-38BCF0E0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8FEB441-166C-B30F-2BA9-4B7D620AD246}"/>
              </a:ext>
            </a:extLst>
          </p:cNvPr>
          <p:cNvSpPr txBox="1"/>
          <p:nvPr/>
        </p:nvSpPr>
        <p:spPr>
          <a:xfrm>
            <a:off x="3987209" y="2546498"/>
            <a:ext cx="3965944" cy="133970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3200" dirty="0"/>
              <a:t>TV is unplugged</a:t>
            </a:r>
            <a:endParaRPr lang="en-GB" sz="3200" dirty="0" err="1"/>
          </a:p>
        </p:txBody>
      </p:sp>
    </p:spTree>
    <p:extLst>
      <p:ext uri="{BB962C8B-B14F-4D97-AF65-F5344CB8AC3E}">
        <p14:creationId xmlns:p14="http://schemas.microsoft.com/office/powerpoint/2010/main" val="37259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A99EBAA7-4BD4-B321-0997-5D8BA4CA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82ABA0-0702-18FF-4806-26714C2C6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701" y="317082"/>
            <a:ext cx="8622191" cy="54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5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58E153F5-0163-FDB8-A63C-5227BD032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A22CE28-719C-D233-6CC2-B99C627CF410}"/>
              </a:ext>
            </a:extLst>
          </p:cNvPr>
          <p:cNvSpPr txBox="1"/>
          <p:nvPr/>
        </p:nvSpPr>
        <p:spPr>
          <a:xfrm>
            <a:off x="2296633" y="2562446"/>
            <a:ext cx="7368363" cy="1733107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800" dirty="0"/>
              <a:t>The girl is wearing roller skates instead of ice skates</a:t>
            </a:r>
            <a:endParaRPr lang="en-GB" sz="2800" dirty="0" err="1"/>
          </a:p>
        </p:txBody>
      </p:sp>
    </p:spTree>
    <p:extLst>
      <p:ext uri="{BB962C8B-B14F-4D97-AF65-F5344CB8AC3E}">
        <p14:creationId xmlns:p14="http://schemas.microsoft.com/office/powerpoint/2010/main" val="200631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0E72628E-ED32-E5A4-4170-09E901608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E0C929-C53E-0407-256E-AEB9E2EF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36" y="409100"/>
            <a:ext cx="8766318" cy="49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4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A2EF3487-8960-A44F-E278-82106421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06B5BB6-32C2-453A-AA37-F98BF7594A02}"/>
              </a:ext>
            </a:extLst>
          </p:cNvPr>
          <p:cNvSpPr txBox="1"/>
          <p:nvPr/>
        </p:nvSpPr>
        <p:spPr>
          <a:xfrm>
            <a:off x="5640572" y="2971800"/>
            <a:ext cx="914400" cy="91440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endParaRPr lang="en-GB" dirty="0" err="1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1DB0805-0500-AA09-9D7A-49F5C89A3CD5}"/>
              </a:ext>
            </a:extLst>
          </p:cNvPr>
          <p:cNvSpPr txBox="1"/>
          <p:nvPr/>
        </p:nvSpPr>
        <p:spPr>
          <a:xfrm>
            <a:off x="3987209" y="2546498"/>
            <a:ext cx="3965944" cy="133970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3200" dirty="0"/>
              <a:t>No reflection of logo </a:t>
            </a:r>
            <a:endParaRPr lang="en-GB" sz="3200" dirty="0" err="1"/>
          </a:p>
        </p:txBody>
      </p:sp>
    </p:spTree>
    <p:extLst>
      <p:ext uri="{BB962C8B-B14F-4D97-AF65-F5344CB8AC3E}">
        <p14:creationId xmlns:p14="http://schemas.microsoft.com/office/powerpoint/2010/main" val="415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9F089A56-70CD-12AC-F31D-D8FEAA38E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55F34E7-8860-1488-85A7-DC6D9F5EE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776" y="661226"/>
            <a:ext cx="8384050" cy="52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="" xmlns:a16="http://schemas.microsoft.com/office/drawing/2014/main" id="{13F98627-5A00-AD10-4542-2059CE656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B8E3DD1-1436-39BC-B856-27C9F900E003}"/>
              </a:ext>
            </a:extLst>
          </p:cNvPr>
          <p:cNvSpPr txBox="1"/>
          <p:nvPr/>
        </p:nvSpPr>
        <p:spPr>
          <a:xfrm>
            <a:off x="2730795" y="2083980"/>
            <a:ext cx="6730410" cy="2339163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0000" tIns="90000" rIns="90000" bIns="90000" rtlCol="0" anchor="ctr" anchorCtr="0">
            <a:noAutofit/>
          </a:bodyPr>
          <a:lstStyle/>
          <a:p>
            <a:pPr marL="0" indent="0" algn="ctr">
              <a:lnSpc>
                <a:spcPct val="90000"/>
              </a:lnSpc>
              <a:spcBef>
                <a:spcPts val="400"/>
              </a:spcBef>
              <a:buFont typeface="MetricHPE" panose="020B0503030202060203" pitchFamily="34" charset="0"/>
              <a:buNone/>
            </a:pPr>
            <a:r>
              <a:rPr lang="en-US" sz="2800" dirty="0"/>
              <a:t>The word ‘the’ appeared twice</a:t>
            </a:r>
            <a:endParaRPr lang="en-GB" sz="2800" dirty="0" err="1"/>
          </a:p>
        </p:txBody>
      </p:sp>
    </p:spTree>
    <p:extLst>
      <p:ext uri="{BB962C8B-B14F-4D97-AF65-F5344CB8AC3E}">
        <p14:creationId xmlns:p14="http://schemas.microsoft.com/office/powerpoint/2010/main" val="34725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 Standard 16x9 White Templat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">
      <a:majorFont>
        <a:latin typeface="MetricHPE Black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0000" tIns="90000" rIns="90000" bIns="90000" rtlCol="0" anchor="ctr" anchorCtr="0">
        <a:noAutofit/>
      </a:bodyPr>
      <a:lstStyle>
        <a:defPPr marL="0" indent="0" algn="ctr">
          <a:lnSpc>
            <a:spcPct val="90000"/>
          </a:lnSpc>
          <a:spcBef>
            <a:spcPts val="400"/>
          </a:spcBef>
          <a:buFont typeface="MetricHPE" panose="020B0503030202060203" pitchFamily="34" charset="0"/>
          <a:buNone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="" xmlns:thm15="http://schemas.microsoft.com/office/thememl/2012/main" name="HPE Standard 16x9 White Template" id="{4DF37866-50E6-48DE-84C9-8BB71AE535E5}" vid="{B9B864F1-4F30-40F3-8416-281B22640656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hpe-standard-16x9-white-template-1624878220247</Template>
  <TotalTime>1762</TotalTime>
  <Words>93</Words>
  <Application>Microsoft Office PowerPoint</Application>
  <PresentationFormat>Custom</PresentationFormat>
  <Paragraphs>15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MetricHPE Black</vt:lpstr>
      <vt:lpstr>MetricHPE</vt:lpstr>
      <vt:lpstr>HPE Standard 16x9 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wrong in the picture???</dc:title>
  <dc:creator>Aliveli, HariPriya</dc:creator>
  <cp:lastModifiedBy>Admin</cp:lastModifiedBy>
  <cp:revision>24</cp:revision>
  <dcterms:created xsi:type="dcterms:W3CDTF">2025-05-20T04:19:28Z</dcterms:created>
  <dcterms:modified xsi:type="dcterms:W3CDTF">2025-08-29T07:12:57Z</dcterms:modified>
</cp:coreProperties>
</file>